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379" r:id="rId2"/>
    <p:sldId id="493" r:id="rId3"/>
    <p:sldId id="498" r:id="rId4"/>
    <p:sldId id="935" r:id="rId5"/>
    <p:sldId id="936" r:id="rId6"/>
    <p:sldId id="376" r:id="rId7"/>
    <p:sldId id="925" r:id="rId8"/>
    <p:sldId id="291" r:id="rId9"/>
    <p:sldId id="428" r:id="rId10"/>
    <p:sldId id="501" r:id="rId11"/>
    <p:sldId id="927" r:id="rId12"/>
    <p:sldId id="427" r:id="rId13"/>
    <p:sldId id="429" r:id="rId14"/>
    <p:sldId id="430" r:id="rId15"/>
    <p:sldId id="432" r:id="rId16"/>
    <p:sldId id="433" r:id="rId17"/>
    <p:sldId id="434" r:id="rId18"/>
    <p:sldId id="435" r:id="rId19"/>
    <p:sldId id="437" r:id="rId20"/>
    <p:sldId id="438" r:id="rId21"/>
    <p:sldId id="439" r:id="rId22"/>
    <p:sldId id="502" r:id="rId23"/>
    <p:sldId id="931" r:id="rId24"/>
    <p:sldId id="440" r:id="rId25"/>
    <p:sldId id="441" r:id="rId26"/>
    <p:sldId id="933" r:id="rId27"/>
    <p:sldId id="934" r:id="rId28"/>
    <p:sldId id="503" r:id="rId29"/>
    <p:sldId id="928" r:id="rId30"/>
    <p:sldId id="442" r:id="rId31"/>
    <p:sldId id="443" r:id="rId32"/>
    <p:sldId id="444" r:id="rId33"/>
    <p:sldId id="445" r:id="rId34"/>
    <p:sldId id="446" r:id="rId35"/>
    <p:sldId id="449" r:id="rId36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250" autoAdjust="0"/>
  </p:normalViewPr>
  <p:slideViewPr>
    <p:cSldViewPr>
      <p:cViewPr varScale="1">
        <p:scale>
          <a:sx n="110" d="100"/>
          <a:sy n="110" d="100"/>
        </p:scale>
        <p:origin x="15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4</a:t>
            </a:fld>
            <a:endParaRPr lang="es-ES" altLang="es-MX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8177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17/04/2023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</a:t>
            </a:r>
            <a:r>
              <a:rPr lang="es-MX" b="1" dirty="0" err="1">
                <a:solidFill>
                  <a:schemeClr val="accent4">
                    <a:lumMod val="50000"/>
                  </a:schemeClr>
                </a:solidFill>
              </a:rPr>
              <a:t>VPNs</a:t>
            </a: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</a:t>
            </a:r>
            <a:r>
              <a:rPr lang="en-US" sz="4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usando</a:t>
            </a: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7" y="1412776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 redes enteras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a través de un “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En el siguiente diagrama, la oficina A y la oficina B están conectadas a Internet y utilizan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entre ellas para que los dispositivos de cada oficina puedan comunicarse de forma segura entre sí.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se utiliza IPsec,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paquete original se cifra antes de encapsularse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ruteador tomará el paquete original, lo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encriptará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para que no se pueda leer, agregará un encabezado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303290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933DBBE-DBC5-20AB-2409-8D7938D4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112"/>
            <a:ext cx="9144000" cy="21766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444494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770607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48649"/>
            <a:ext cx="8600173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Cuando el ruteador recibe un paquete que debe enviarse a través de la VPN,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combina el paquete original y una clave de sesión (clave de cifrado)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y los ejecuta a través de una fórmula de cifrado.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9855" y="336881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6625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2075062"/>
            <a:ext cx="3168352" cy="18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ruteador)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 el paquete cifrado con un encabezado de VPN y un nuevo encabezado de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4529" y="277583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03" y="4285677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ruteador) envía el nuevo paquete al dispositivo del otro lado del túnel, el ruteador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ruteador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se forma un túnel solo entre dos puntos finales del túnel, por ejemplo, los dos ruteadores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sobre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51520" y="1988840"/>
            <a:ext cx="3215258" cy="3049676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encapsulación de routing genérico (GRE)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Routing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68090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Generic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Encapsulation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cifra el paquete original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8559A9-BB1B-B3EF-D704-551639B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52" y="4293096"/>
            <a:ext cx="4667250" cy="86677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A7AD6E72-8DDB-7628-5E4C-4F1DE086F7CF}"/>
              </a:ext>
            </a:extLst>
          </p:cNvPr>
          <p:cNvSpPr/>
          <p:nvPr/>
        </p:nvSpPr>
        <p:spPr>
          <a:xfrm>
            <a:off x="4565195" y="5265881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37241-C5BC-0B31-DE34-35FACB8B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3441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379441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GRE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5585" y="1081001"/>
            <a:ext cx="3500311" cy="40041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Se deben seguir cinco pasos para configurar un túnel GRE: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1: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Cree una interfaz de túnel con el comando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tunnel</a:t>
            </a:r>
            <a:r>
              <a:rPr lang="es-E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2.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Configure una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para la interfaz de túnel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 (Generalmente una dirección privada).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 3.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origen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4.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destino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Paso 5: (Optativo) Especifique el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de túnel GRE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como modo de interfaz de túnel.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1236543"/>
            <a:ext cx="5297089" cy="3168352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377" y="4466295"/>
            <a:ext cx="5195193" cy="1155162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C86BCC-2C3A-B98A-5E1F-B7BE39FE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5" y="5776999"/>
            <a:ext cx="8612880" cy="5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: Los comandos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hacen referencia a las direcciones IP de las interfaces físicas configuradas previamente.</a:t>
            </a: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remoto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empleados a distancia, los usuarios móviles y tráfico de extranet.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conectar hosts individuales que deben acceder a la red de su empresa de forma segura a través de Internet.</a:t>
            </a:r>
          </a:p>
          <a:p>
            <a:pPr marL="355600" indent="-35560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software de cliente VPN 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311" y="4221088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5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V PN de sitio a sitio se utilizan para establecer una conexión punto a punto entre dos sitios a través de Internet, el área de VPN de acceso remoto se utiliza para permitir que los dispositivos finales (PC, teléfonos móviles) accedan a los recursos internos de la empresa de forma segura a través de Internet.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VPN de acceso remoto 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Transport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Layer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VPN de sitio a sitio que normalmente usan IPsec. TLS también proporciona seguridad para HTTPS (HTTP seguro).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software del cliente VPN 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túneles seguros a uno de los enrutadores o firewalls de la empresa que actúan como un servidor TLS.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96752"/>
            <a:ext cx="8600173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dispositivos finales de la izquierda quieren acceder a los recursos del servidor de la empresa 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183904"/>
            <a:ext cx="8600173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Cisco </a:t>
            </a:r>
            <a:r>
              <a:rPr lang="es-ES" sz="1400" dirty="0" err="1">
                <a:latin typeface="Arial" pitchFamily="34" charset="0"/>
                <a:cs typeface="Arial" pitchFamily="34" charset="0"/>
              </a:rPr>
              <a:t>AnyConnect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instalado y también está configurado en el firewall del centro de datos. Por lo tanto, cada uno de los dispositivos forma un túnel VPN TLS hacia el firewall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24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179672"/>
            <a:ext cx="8568952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Por lo tanto, cada uno de los dispositivos forma un túnel VPN TLS hacia el firewall y luego pueden comunicarse de forma segura con los servidores internos de la empresa a través del túnel.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23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IPsec, TLS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sitio a sitio vs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07420"/>
              </p:ext>
            </p:extLst>
          </p:nvPr>
        </p:nvGraphicFramePr>
        <p:xfrm>
          <a:off x="251520" y="1772816"/>
          <a:ext cx="8400256" cy="421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00128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4200128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349344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IPsec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TLS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muchos dispositivos dentro de los sitios que se están conectando. </a:t>
                      </a:r>
                      <a:r>
                        <a:rPr lang="es-E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Un túnel IPsec entre dos </a:t>
                      </a:r>
                      <a:r>
                        <a:rPr lang="es-ES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routers</a:t>
                      </a:r>
                      <a:r>
                        <a:rPr lang="es-ES" dirty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o firewalls proporciona seguridad de tráfico para todos los hosts dentro de los sitios que se están conectando.</a:t>
                      </a:r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dispositivo de un extremo en el que está instalado el software de cliente VPN. </a:t>
                      </a:r>
                      <a:endParaRPr lang="es-ES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algn="just"/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0960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permanente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acceso bajo demanda (</a:t>
                      </a:r>
                      <a:r>
                        <a:rPr lang="es-ES" dirty="0" err="1">
                          <a:latin typeface="+mn-lt"/>
                        </a:rPr>
                        <a:t>on-demand</a:t>
                      </a:r>
                      <a:r>
                        <a:rPr lang="es-ES" dirty="0">
                          <a:latin typeface="+mn-lt"/>
                        </a:rPr>
                        <a:t>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</a:t>
            </a:r>
            <a:r>
              <a:rPr lang="es-ES" altLang="es-MX" sz="2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WANs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767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conexiones seguras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</a:t>
            </a:r>
            <a:r>
              <a:rPr lang="es-ES_tradnl" altLang="es-MX" sz="1800" b="1" dirty="0" err="1">
                <a:solidFill>
                  <a:schemeClr val="accent6">
                    <a:lumMod val="75000"/>
                  </a:schemeClr>
                </a:solidFill>
              </a:rPr>
              <a:t>Tunneling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cifran (encriptan)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encapsulan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3888453" cy="330136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altLang="ja-JP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tunneling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envíos por túneles”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a través de una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red pública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VPN con cifrado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las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con IPsec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194598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32656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87903"/>
            <a:ext cx="4392488" cy="2888753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8598" y="1337933"/>
            <a:ext cx="835292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C5CDFF-81B4-6B36-C1B4-3B186A11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8" y="3573016"/>
            <a:ext cx="3379306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</a:t>
            </a:r>
            <a:r>
              <a:rPr lang="es-ES" sz="1800" b="1" dirty="0" err="1"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-site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usando 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2559</TotalTime>
  <Words>2163</Words>
  <Application>Microsoft Office PowerPoint</Application>
  <PresentationFormat>Presentación en pantalla (4:3)</PresentationFormat>
  <Paragraphs>166</Paragraphs>
  <Slides>35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Presentación de PowerPoint</vt:lpstr>
      <vt:lpstr>Presentación de PowerPoint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17</cp:revision>
  <dcterms:created xsi:type="dcterms:W3CDTF">2021-02-08T03:07:42Z</dcterms:created>
  <dcterms:modified xsi:type="dcterms:W3CDTF">2023-04-18T04:06:18Z</dcterms:modified>
</cp:coreProperties>
</file>